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Montserrat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 Ultra-Bold" charset="1" panose="00000900000000000000"/>
      <p:regular r:id="rId30"/>
    </p:embeddedFont>
    <p:embeddedFont>
      <p:font typeface="Canva Sans Bold" charset="1" panose="020B08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20407" y="6179469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23802" y="1063922"/>
            <a:ext cx="733549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Bari-Technologies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45090" y="7788295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35661" y="802763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1" y="0"/>
                </a:lnTo>
                <a:lnTo>
                  <a:pt x="288141" y="288142"/>
                </a:lnTo>
                <a:lnTo>
                  <a:pt x="0" y="288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0795" y="1063922"/>
            <a:ext cx="5089331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Summer Camp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18876" y="9461797"/>
            <a:ext cx="718449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Salman  Ali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239" y="4826095"/>
            <a:ext cx="11754255" cy="136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11690" spc="-2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DAY-2 (CONT...)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239" y="2398649"/>
            <a:ext cx="11890258" cy="201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5"/>
              </a:lnSpc>
            </a:pPr>
            <a:r>
              <a:rPr lang="en-US" sz="9091" spc="-2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ANATOMY OF HTML TAG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7873" y="1738289"/>
            <a:ext cx="733549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Muslim Students League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48700"/>
          </a:xfrm>
          <a:custGeom>
            <a:avLst/>
            <a:gdLst/>
            <a:ahLst/>
            <a:cxnLst/>
            <a:rect r="r" b="b" t="t" l="l"/>
            <a:pathLst>
              <a:path h="8648700" w="18288000">
                <a:moveTo>
                  <a:pt x="0" y="0"/>
                </a:moveTo>
                <a:lnTo>
                  <a:pt x="18288000" y="0"/>
                </a:lnTo>
                <a:lnTo>
                  <a:pt x="18288000" y="8648700"/>
                </a:lnTo>
                <a:lnTo>
                  <a:pt x="0" y="864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26545" y="4652327"/>
            <a:ext cx="102349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14D6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Let’s Code the following design: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921240"/>
          </a:xfrm>
          <a:custGeom>
            <a:avLst/>
            <a:gdLst/>
            <a:ahLst/>
            <a:cxnLst/>
            <a:rect r="r" b="b" t="t" l="l"/>
            <a:pathLst>
              <a:path h="9921240" w="18288000">
                <a:moveTo>
                  <a:pt x="0" y="0"/>
                </a:moveTo>
                <a:lnTo>
                  <a:pt x="18288000" y="0"/>
                </a:lnTo>
                <a:lnTo>
                  <a:pt x="18288000" y="9921240"/>
                </a:lnTo>
                <a:lnTo>
                  <a:pt x="0" y="9921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159687"/>
          </a:xfrm>
          <a:custGeom>
            <a:avLst/>
            <a:gdLst/>
            <a:ahLst/>
            <a:cxnLst/>
            <a:rect r="r" b="b" t="t" l="l"/>
            <a:pathLst>
              <a:path h="8159687" w="18288000">
                <a:moveTo>
                  <a:pt x="0" y="0"/>
                </a:moveTo>
                <a:lnTo>
                  <a:pt x="18288000" y="0"/>
                </a:lnTo>
                <a:lnTo>
                  <a:pt x="18288000" y="8159687"/>
                </a:lnTo>
                <a:lnTo>
                  <a:pt x="0" y="815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76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116033"/>
          </a:xfrm>
          <a:custGeom>
            <a:avLst/>
            <a:gdLst/>
            <a:ahLst/>
            <a:cxnLst/>
            <a:rect r="r" b="b" t="t" l="l"/>
            <a:pathLst>
              <a:path h="8116033" w="18288000">
                <a:moveTo>
                  <a:pt x="0" y="0"/>
                </a:moveTo>
                <a:lnTo>
                  <a:pt x="18288000" y="0"/>
                </a:lnTo>
                <a:lnTo>
                  <a:pt x="18288000" y="8116033"/>
                </a:lnTo>
                <a:lnTo>
                  <a:pt x="0" y="8116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23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41080"/>
          </a:xfrm>
          <a:custGeom>
            <a:avLst/>
            <a:gdLst/>
            <a:ahLst/>
            <a:cxnLst/>
            <a:rect r="r" b="b" t="t" l="l"/>
            <a:pathLst>
              <a:path h="8641080" w="18288000">
                <a:moveTo>
                  <a:pt x="0" y="0"/>
                </a:moveTo>
                <a:lnTo>
                  <a:pt x="18288000" y="0"/>
                </a:lnTo>
                <a:lnTo>
                  <a:pt x="18288000" y="8641080"/>
                </a:lnTo>
                <a:lnTo>
                  <a:pt x="0" y="864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63940"/>
          </a:xfrm>
          <a:custGeom>
            <a:avLst/>
            <a:gdLst/>
            <a:ahLst/>
            <a:cxnLst/>
            <a:rect r="r" b="b" t="t" l="l"/>
            <a:pathLst>
              <a:path h="8663940" w="18288000">
                <a:moveTo>
                  <a:pt x="0" y="0"/>
                </a:moveTo>
                <a:lnTo>
                  <a:pt x="18288000" y="0"/>
                </a:lnTo>
                <a:lnTo>
                  <a:pt x="18288000" y="8663940"/>
                </a:lnTo>
                <a:lnTo>
                  <a:pt x="0" y="866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48700"/>
          </a:xfrm>
          <a:custGeom>
            <a:avLst/>
            <a:gdLst/>
            <a:ahLst/>
            <a:cxnLst/>
            <a:rect r="r" b="b" t="t" l="l"/>
            <a:pathLst>
              <a:path h="8648700" w="18288000">
                <a:moveTo>
                  <a:pt x="0" y="0"/>
                </a:moveTo>
                <a:lnTo>
                  <a:pt x="18288000" y="0"/>
                </a:lnTo>
                <a:lnTo>
                  <a:pt x="18288000" y="8648700"/>
                </a:lnTo>
                <a:lnTo>
                  <a:pt x="0" y="864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18220"/>
          </a:xfrm>
          <a:custGeom>
            <a:avLst/>
            <a:gdLst/>
            <a:ahLst/>
            <a:cxnLst/>
            <a:rect r="r" b="b" t="t" l="l"/>
            <a:pathLst>
              <a:path h="8618220" w="18288000">
                <a:moveTo>
                  <a:pt x="0" y="0"/>
                </a:moveTo>
                <a:lnTo>
                  <a:pt x="18288000" y="0"/>
                </a:lnTo>
                <a:lnTo>
                  <a:pt x="182880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48700"/>
          </a:xfrm>
          <a:custGeom>
            <a:avLst/>
            <a:gdLst/>
            <a:ahLst/>
            <a:cxnLst/>
            <a:rect r="r" b="b" t="t" l="l"/>
            <a:pathLst>
              <a:path h="8648700" w="18288000">
                <a:moveTo>
                  <a:pt x="0" y="0"/>
                </a:moveTo>
                <a:lnTo>
                  <a:pt x="18288000" y="0"/>
                </a:lnTo>
                <a:lnTo>
                  <a:pt x="18288000" y="8648700"/>
                </a:lnTo>
                <a:lnTo>
                  <a:pt x="0" y="864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48700"/>
          </a:xfrm>
          <a:custGeom>
            <a:avLst/>
            <a:gdLst/>
            <a:ahLst/>
            <a:cxnLst/>
            <a:rect r="r" b="b" t="t" l="l"/>
            <a:pathLst>
              <a:path h="8648700" w="18288000">
                <a:moveTo>
                  <a:pt x="0" y="0"/>
                </a:moveTo>
                <a:lnTo>
                  <a:pt x="18288000" y="0"/>
                </a:lnTo>
                <a:lnTo>
                  <a:pt x="18288000" y="8648700"/>
                </a:lnTo>
                <a:lnTo>
                  <a:pt x="0" y="864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161020"/>
          </a:xfrm>
          <a:custGeom>
            <a:avLst/>
            <a:gdLst/>
            <a:ahLst/>
            <a:cxnLst/>
            <a:rect r="r" b="b" t="t" l="l"/>
            <a:pathLst>
              <a:path h="8161020" w="18288000">
                <a:moveTo>
                  <a:pt x="0" y="0"/>
                </a:moveTo>
                <a:lnTo>
                  <a:pt x="18288000" y="0"/>
                </a:lnTo>
                <a:lnTo>
                  <a:pt x="18288000" y="8161020"/>
                </a:lnTo>
                <a:lnTo>
                  <a:pt x="0" y="8161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252460"/>
          </a:xfrm>
          <a:custGeom>
            <a:avLst/>
            <a:gdLst/>
            <a:ahLst/>
            <a:cxnLst/>
            <a:rect r="r" b="b" t="t" l="l"/>
            <a:pathLst>
              <a:path h="8252460" w="18288000">
                <a:moveTo>
                  <a:pt x="0" y="0"/>
                </a:moveTo>
                <a:lnTo>
                  <a:pt x="18288000" y="0"/>
                </a:lnTo>
                <a:lnTo>
                  <a:pt x="18288000" y="8252460"/>
                </a:lnTo>
                <a:lnTo>
                  <a:pt x="0" y="8252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76565" y="4256405"/>
            <a:ext cx="63348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Comments in HTML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40798" y="5057775"/>
            <a:ext cx="480640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&lt;!-- Comment --&gt;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18220"/>
          </a:xfrm>
          <a:custGeom>
            <a:avLst/>
            <a:gdLst/>
            <a:ahLst/>
            <a:cxnLst/>
            <a:rect r="r" b="b" t="t" l="l"/>
            <a:pathLst>
              <a:path h="8618220" w="18288000">
                <a:moveTo>
                  <a:pt x="0" y="0"/>
                </a:moveTo>
                <a:lnTo>
                  <a:pt x="18288000" y="0"/>
                </a:lnTo>
                <a:lnTo>
                  <a:pt x="182880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48700"/>
          </a:xfrm>
          <a:custGeom>
            <a:avLst/>
            <a:gdLst/>
            <a:ahLst/>
            <a:cxnLst/>
            <a:rect r="r" b="b" t="t" l="l"/>
            <a:pathLst>
              <a:path h="8648700" w="18288000">
                <a:moveTo>
                  <a:pt x="0" y="0"/>
                </a:moveTo>
                <a:lnTo>
                  <a:pt x="18288000" y="0"/>
                </a:lnTo>
                <a:lnTo>
                  <a:pt x="18288000" y="8648700"/>
                </a:lnTo>
                <a:lnTo>
                  <a:pt x="0" y="864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41080"/>
          </a:xfrm>
          <a:custGeom>
            <a:avLst/>
            <a:gdLst/>
            <a:ahLst/>
            <a:cxnLst/>
            <a:rect r="r" b="b" t="t" l="l"/>
            <a:pathLst>
              <a:path h="8641080" w="18288000">
                <a:moveTo>
                  <a:pt x="0" y="0"/>
                </a:moveTo>
                <a:lnTo>
                  <a:pt x="18288000" y="0"/>
                </a:lnTo>
                <a:lnTo>
                  <a:pt x="18288000" y="8641080"/>
                </a:lnTo>
                <a:lnTo>
                  <a:pt x="0" y="864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18220"/>
          </a:xfrm>
          <a:custGeom>
            <a:avLst/>
            <a:gdLst/>
            <a:ahLst/>
            <a:cxnLst/>
            <a:rect r="r" b="b" t="t" l="l"/>
            <a:pathLst>
              <a:path h="8618220" w="18288000">
                <a:moveTo>
                  <a:pt x="0" y="0"/>
                </a:moveTo>
                <a:lnTo>
                  <a:pt x="18288000" y="0"/>
                </a:lnTo>
                <a:lnTo>
                  <a:pt x="182880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48700"/>
          </a:xfrm>
          <a:custGeom>
            <a:avLst/>
            <a:gdLst/>
            <a:ahLst/>
            <a:cxnLst/>
            <a:rect r="r" b="b" t="t" l="l"/>
            <a:pathLst>
              <a:path h="8648700" w="18288000">
                <a:moveTo>
                  <a:pt x="0" y="0"/>
                </a:moveTo>
                <a:lnTo>
                  <a:pt x="18288000" y="0"/>
                </a:lnTo>
                <a:lnTo>
                  <a:pt x="18288000" y="8648700"/>
                </a:lnTo>
                <a:lnTo>
                  <a:pt x="0" y="864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18220"/>
          </a:xfrm>
          <a:custGeom>
            <a:avLst/>
            <a:gdLst/>
            <a:ahLst/>
            <a:cxnLst/>
            <a:rect r="r" b="b" t="t" l="l"/>
            <a:pathLst>
              <a:path h="8618220" w="18288000">
                <a:moveTo>
                  <a:pt x="0" y="0"/>
                </a:moveTo>
                <a:lnTo>
                  <a:pt x="18288000" y="0"/>
                </a:lnTo>
                <a:lnTo>
                  <a:pt x="182880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4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595360"/>
          </a:xfrm>
          <a:custGeom>
            <a:avLst/>
            <a:gdLst/>
            <a:ahLst/>
            <a:cxnLst/>
            <a:rect r="r" b="b" t="t" l="l"/>
            <a:pathLst>
              <a:path h="8595360" w="18288000">
                <a:moveTo>
                  <a:pt x="0" y="0"/>
                </a:moveTo>
                <a:lnTo>
                  <a:pt x="18288000" y="0"/>
                </a:lnTo>
                <a:lnTo>
                  <a:pt x="18288000" y="8595360"/>
                </a:lnTo>
                <a:lnTo>
                  <a:pt x="0" y="859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DAGLHE5rsV0</dc:identifier>
  <dcterms:modified xsi:type="dcterms:W3CDTF">2011-08-01T06:04:30Z</dcterms:modified>
  <cp:revision>1</cp:revision>
  <dc:title>Day_2_Part_2_HTML_Anatomy</dc:title>
</cp:coreProperties>
</file>